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74" r:id="rId3"/>
    <p:sldId id="258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64D1-8555-4047-A0CF-FCFB6091425F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062E-B6C0-4A7C-AAC4-948940ADB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78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062E-B6C0-4A7C-AAC4-948940ADB6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78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592" y="1340768"/>
            <a:ext cx="7543800" cy="2017911"/>
          </a:xfrm>
        </p:spPr>
        <p:txBody>
          <a:bodyPr/>
          <a:lstStyle/>
          <a:p>
            <a:pPr algn="ctr"/>
            <a:r>
              <a:rPr lang="ru-RU" sz="3600" dirty="0" smtClean="0"/>
              <a:t>Социальный проект «Ветеран живет рядом»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77072"/>
            <a:ext cx="6400800" cy="1752600"/>
          </a:xfrm>
        </p:spPr>
        <p:txBody>
          <a:bodyPr>
            <a:normAutofit/>
          </a:bodyPr>
          <a:lstStyle/>
          <a:p>
            <a:r>
              <a:rPr lang="ru-RU" b="1" i="1" dirty="0"/>
              <a:t> </a:t>
            </a:r>
            <a:r>
              <a:rPr lang="ru-RU" dirty="0" smtClean="0"/>
              <a:t>Исполнители:  </a:t>
            </a:r>
            <a:r>
              <a:rPr lang="ru-RU" dirty="0"/>
              <a:t>7</a:t>
            </a:r>
            <a:r>
              <a:rPr lang="ru-RU" dirty="0" smtClean="0"/>
              <a:t> </a:t>
            </a:r>
            <a:r>
              <a:rPr lang="ru-RU" dirty="0"/>
              <a:t>«а» класс</a:t>
            </a:r>
          </a:p>
          <a:p>
            <a:r>
              <a:rPr lang="ru-RU" dirty="0"/>
              <a:t> </a:t>
            </a:r>
            <a:r>
              <a:rPr lang="ru-RU" dirty="0" smtClean="0"/>
              <a:t>Классный </a:t>
            </a:r>
            <a:r>
              <a:rPr lang="ru-RU" dirty="0"/>
              <a:t>руководитель: </a:t>
            </a:r>
            <a:r>
              <a:rPr lang="ru-RU" dirty="0" err="1"/>
              <a:t>Гуруева</a:t>
            </a:r>
            <a:r>
              <a:rPr lang="ru-RU" dirty="0"/>
              <a:t> </a:t>
            </a:r>
            <a:r>
              <a:rPr lang="ru-RU" dirty="0" err="1" smtClean="0"/>
              <a:t>Сэлмэг</a:t>
            </a:r>
            <a:r>
              <a:rPr lang="ru-RU" dirty="0" smtClean="0"/>
              <a:t> </a:t>
            </a:r>
            <a:r>
              <a:rPr lang="ru-RU" dirty="0" err="1" smtClean="0"/>
              <a:t>Цыбикдоржиевна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56375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МБОУ «</a:t>
            </a:r>
            <a:r>
              <a:rPr lang="ru-RU" dirty="0" err="1"/>
              <a:t>Кижингинская</a:t>
            </a:r>
            <a:r>
              <a:rPr lang="ru-RU" dirty="0"/>
              <a:t> средняя общеобразовательная школа </a:t>
            </a:r>
            <a:r>
              <a:rPr lang="ru-RU" dirty="0" err="1"/>
              <a:t>им.Х.Намсараева</a:t>
            </a:r>
            <a:r>
              <a:rPr lang="ru-RU" dirty="0"/>
              <a:t>»</a:t>
            </a: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С.Кижинга</a:t>
            </a:r>
            <a:r>
              <a:rPr lang="ru-RU" dirty="0" smtClean="0"/>
              <a:t>. Май </a:t>
            </a:r>
            <a:r>
              <a:rPr lang="ru-RU" dirty="0"/>
              <a:t>2015 г.</a:t>
            </a:r>
          </a:p>
          <a:p>
            <a:pPr algn="ctr"/>
            <a:r>
              <a:rPr lang="ru-RU" b="1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14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735056"/>
            <a:ext cx="5661096" cy="377406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6406378" cy="4270918"/>
          </a:xfrm>
        </p:spPr>
      </p:pic>
    </p:spTree>
    <p:extLst>
      <p:ext uri="{BB962C8B-B14F-4D97-AF65-F5344CB8AC3E}">
        <p14:creationId xmlns:p14="http://schemas.microsoft.com/office/powerpoint/2010/main" xmlns="" val="9808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020" y="620688"/>
            <a:ext cx="9391782" cy="6261188"/>
          </a:xfrm>
        </p:spPr>
      </p:pic>
    </p:spTree>
    <p:extLst>
      <p:ext uri="{BB962C8B-B14F-4D97-AF65-F5344CB8AC3E}">
        <p14:creationId xmlns:p14="http://schemas.microsoft.com/office/powerpoint/2010/main" xmlns="" val="40591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404664"/>
            <a:ext cx="9680004" cy="6453336"/>
          </a:xfrm>
        </p:spPr>
      </p:pic>
    </p:spTree>
    <p:extLst>
      <p:ext uri="{BB962C8B-B14F-4D97-AF65-F5344CB8AC3E}">
        <p14:creationId xmlns:p14="http://schemas.microsoft.com/office/powerpoint/2010/main" xmlns="" val="22879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495"/>
            <a:ext cx="9134813" cy="60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93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07296" y="0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Весенний день год кормит!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32495"/>
            <a:ext cx="9026854" cy="60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428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337731"/>
            <a:ext cx="9780403" cy="6520269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60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Иногда лучший способ помочь кому-то — просто быть рядом. 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7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286503" cy="61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988840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Наш класс на митинге ко ДНЮ ПОБЕДЫ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503"/>
            <a:ext cx="9134813" cy="60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Спасибо нашим ветеранам!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5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1.Наименование проекта:   </a:t>
            </a:r>
            <a:r>
              <a:rPr lang="ru-RU" u="sng" dirty="0" smtClean="0"/>
              <a:t>«Ветеран живет рядом»</a:t>
            </a:r>
            <a:endParaRPr lang="ru-RU" dirty="0" smtClean="0"/>
          </a:p>
          <a:p>
            <a:r>
              <a:rPr lang="ru-RU" dirty="0" smtClean="0"/>
              <a:t>2.Направление проекта:  </a:t>
            </a:r>
            <a:r>
              <a:rPr lang="ru-RU" u="sng" dirty="0" smtClean="0"/>
              <a:t>Патриотическое  </a:t>
            </a:r>
            <a:r>
              <a:rPr lang="ru-RU" b="1" u="sng" dirty="0" smtClean="0"/>
              <a:t> </a:t>
            </a:r>
            <a:endParaRPr lang="ru-RU" dirty="0" smtClean="0"/>
          </a:p>
          <a:p>
            <a:r>
              <a:rPr lang="ru-RU" dirty="0" smtClean="0"/>
              <a:t>3. Сведения об авторе: </a:t>
            </a:r>
            <a:r>
              <a:rPr lang="ru-RU" u="sng" dirty="0" err="1" smtClean="0"/>
              <a:t>Гуруева</a:t>
            </a:r>
            <a:r>
              <a:rPr lang="ru-RU" u="sng" dirty="0" smtClean="0"/>
              <a:t> </a:t>
            </a:r>
            <a:r>
              <a:rPr lang="ru-RU" u="sng" dirty="0" err="1" smtClean="0"/>
              <a:t>Сэлмэг</a:t>
            </a:r>
            <a:r>
              <a:rPr lang="ru-RU" u="sng" dirty="0" smtClean="0"/>
              <a:t> </a:t>
            </a:r>
            <a:r>
              <a:rPr lang="ru-RU" u="sng" dirty="0" err="1" smtClean="0"/>
              <a:t>Цыбикдоржиевна</a:t>
            </a:r>
            <a:r>
              <a:rPr lang="ru-RU" u="sng" dirty="0" smtClean="0"/>
              <a:t>, классный руководитель 7а класса МБОУ «</a:t>
            </a:r>
            <a:r>
              <a:rPr lang="ru-RU" u="sng" dirty="0" err="1" smtClean="0"/>
              <a:t>Кижингинская</a:t>
            </a:r>
            <a:r>
              <a:rPr lang="ru-RU" u="sng" dirty="0" smtClean="0"/>
              <a:t> средняя общеобразовательная школа имени </a:t>
            </a:r>
            <a:r>
              <a:rPr lang="ru-RU" u="sng" dirty="0" err="1" smtClean="0"/>
              <a:t>Хоца</a:t>
            </a:r>
            <a:r>
              <a:rPr lang="ru-RU" u="sng" dirty="0" smtClean="0"/>
              <a:t> </a:t>
            </a:r>
            <a:r>
              <a:rPr lang="ru-RU" u="sng" dirty="0" err="1" smtClean="0"/>
              <a:t>Намсараева</a:t>
            </a:r>
            <a:r>
              <a:rPr lang="ru-RU" u="sng" dirty="0" smtClean="0"/>
              <a:t>»</a:t>
            </a:r>
            <a:endParaRPr lang="ru-RU" dirty="0" smtClean="0"/>
          </a:p>
          <a:p>
            <a:r>
              <a:rPr lang="ru-RU" dirty="0" smtClean="0"/>
              <a:t>4. Срок реализации: </a:t>
            </a:r>
            <a:r>
              <a:rPr lang="ru-RU" u="sng" dirty="0" smtClean="0"/>
              <a:t>Май 2014г. – май 2015г.</a:t>
            </a:r>
          </a:p>
          <a:p>
            <a:r>
              <a:rPr lang="ru-RU" dirty="0" smtClean="0"/>
              <a:t>5. Исполнители: </a:t>
            </a:r>
            <a:r>
              <a:rPr lang="ru-RU" u="sng" dirty="0" smtClean="0"/>
              <a:t>учащиеся 7а класса.</a:t>
            </a:r>
            <a:endParaRPr lang="ru-RU" dirty="0" smtClean="0"/>
          </a:p>
          <a:p>
            <a:r>
              <a:rPr lang="ru-RU" u="sng" dirty="0" smtClean="0"/>
              <a:t>6. Цель:  оказание  посильной помощи  ветерану образования </a:t>
            </a:r>
            <a:r>
              <a:rPr lang="ru-RU" u="sng" dirty="0" err="1" smtClean="0"/>
              <a:t>Ангахаевой</a:t>
            </a:r>
            <a:r>
              <a:rPr lang="ru-RU" u="sng" dirty="0" smtClean="0"/>
              <a:t> </a:t>
            </a:r>
            <a:r>
              <a:rPr lang="ru-RU" u="sng" dirty="0" err="1" smtClean="0"/>
              <a:t>Дашиме</a:t>
            </a:r>
            <a:r>
              <a:rPr lang="ru-RU" u="sng" dirty="0" smtClean="0"/>
              <a:t> </a:t>
            </a:r>
            <a:r>
              <a:rPr lang="ru-RU" u="sng" dirty="0" err="1" smtClean="0"/>
              <a:t>Дамбаевне</a:t>
            </a:r>
            <a:endParaRPr lang="ru-RU" dirty="0" smtClean="0"/>
          </a:p>
          <a:p>
            <a:r>
              <a:rPr lang="ru-RU" dirty="0" smtClean="0"/>
              <a:t>7. Задачи:</a:t>
            </a:r>
          </a:p>
          <a:p>
            <a:r>
              <a:rPr lang="ru-RU" dirty="0" smtClean="0"/>
              <a:t>◄создать условия для воспитания патриотических чувств у учащихся через взаимодействие с ветераном;</a:t>
            </a:r>
          </a:p>
          <a:p>
            <a:r>
              <a:rPr lang="ru-RU" dirty="0" smtClean="0"/>
              <a:t>◄ воспитывать у детей благородство, отзывчивость, душевную доблесть, стремление приносить людям радость;</a:t>
            </a:r>
          </a:p>
          <a:p>
            <a:r>
              <a:rPr lang="ru-RU" dirty="0" smtClean="0"/>
              <a:t>◄социальная поддержка ветерану образования, воспитание  внимательного отношения к людям старшего поколения, желания заботиться о них.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3780555"/>
              </p:ext>
            </p:extLst>
          </p:nvPr>
        </p:nvGraphicFramePr>
        <p:xfrm>
          <a:off x="323528" y="1229942"/>
          <a:ext cx="8568952" cy="4071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1656184"/>
                <a:gridCol w="792088"/>
                <a:gridCol w="1872208"/>
                <a:gridCol w="1296144"/>
                <a:gridCol w="1656184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Наименование населённого пункта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Школа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Кол-во отрядов / в них детей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Классный руководитель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Ветеран  образования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Вид деятельности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29911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С.Кижинга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МБОУ «</a:t>
                      </a:r>
                      <a:r>
                        <a:rPr lang="ru-RU" sz="1600" dirty="0" err="1">
                          <a:effectLst/>
                        </a:rPr>
                        <a:t>Кижингинская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сош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им.Х.Намсараева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5/19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Гуруева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Сэлмэг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</a:rPr>
                        <a:t>Цыбикдоржиевна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</a:rPr>
                        <a:t>Ангахаева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Дашима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Дамбаевна</a:t>
                      </a:r>
                      <a:endParaRPr lang="ru-RU" sz="1600" dirty="0">
                        <a:effectLst/>
                      </a:endParaRPr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Работа в теплице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Ввоз воды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Колка дров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Складка дров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Работа в огороде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6. Уборка территории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29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332656"/>
            <a:ext cx="8964488" cy="59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6309320"/>
            <a:ext cx="679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Дашима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Дамбаевна</a:t>
            </a:r>
            <a:r>
              <a:rPr lang="ru-RU" b="1" dirty="0" smtClean="0">
                <a:solidFill>
                  <a:srgbClr val="FF0000"/>
                </a:solidFill>
              </a:rPr>
              <a:t> – первая учительница нашего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435" y="260648"/>
            <a:ext cx="2116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Радость встречи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теплице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5580112" cy="3720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80012" y="2384884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1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8344"/>
            <a:ext cx="5004048" cy="33360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481696" y="1575087"/>
            <a:ext cx="5294351" cy="3529567"/>
          </a:xfrm>
          <a:prstGeom prst="rect">
            <a:avLst/>
          </a:prstGeom>
        </p:spPr>
      </p:pic>
      <p:pic>
        <p:nvPicPr>
          <p:cNvPr id="2050" name="Picture 2" descr="C:\Users\учитель\Documents\6а класс\Фото тимур_работа\IMG_1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5336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23928" y="5867400"/>
            <a:ext cx="612068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Позитивный день, не смотря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 на пасмурную погоду</a:t>
            </a:r>
            <a:endParaRPr kumimoji="0" lang="ru-RU" sz="2000" b="1" i="0" u="none" strike="noStrike" kern="12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8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4536504" cy="1008112"/>
          </a:xfrm>
        </p:spPr>
        <p:txBody>
          <a:bodyPr>
            <a:noAutofit/>
          </a:bodyPr>
          <a:lstStyle/>
          <a:p>
            <a:r>
              <a:rPr lang="ru-RU" sz="2000" dirty="0" smtClean="0"/>
              <a:t>“Разве </a:t>
            </a:r>
            <a:r>
              <a:rPr lang="ru-RU" sz="2000" b="1" dirty="0" smtClean="0"/>
              <a:t>помогать</a:t>
            </a:r>
            <a:r>
              <a:rPr lang="ru-RU" sz="2000" dirty="0" smtClean="0"/>
              <a:t>… не признак нравственной силы?”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Ф. Достоевский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06213" y="1420213"/>
            <a:ext cx="6525344" cy="43502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2396546"/>
            <a:ext cx="5040560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9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408" y="332656"/>
            <a:ext cx="5328592" cy="35523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93313"/>
            <a:ext cx="5769108" cy="384607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340768"/>
            <a:ext cx="3779912" cy="9906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«Наведем порядок!»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774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2996952"/>
            <a:ext cx="5292080" cy="3528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«Мы работы не боимся!»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510560"/>
            <a:ext cx="5133744" cy="3422496"/>
          </a:xfrm>
        </p:spPr>
      </p:pic>
    </p:spTree>
    <p:extLst>
      <p:ext uri="{BB962C8B-B14F-4D97-AF65-F5344CB8AC3E}">
        <p14:creationId xmlns:p14="http://schemas.microsoft.com/office/powerpoint/2010/main" xmlns="" val="11664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182</TotalTime>
  <Words>151</Words>
  <Application>Microsoft Office PowerPoint</Application>
  <PresentationFormat>Экран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Социальный проект «Ветеран живет рядом»</vt:lpstr>
      <vt:lpstr>Паспорт проекта</vt:lpstr>
      <vt:lpstr>Слайд 3</vt:lpstr>
      <vt:lpstr>Слайд 4</vt:lpstr>
      <vt:lpstr>Работа в теплице</vt:lpstr>
      <vt:lpstr>Слайд 6</vt:lpstr>
      <vt:lpstr>“Разве помогать… не признак нравственной силы?”                                          Ф. Достоевский </vt:lpstr>
      <vt:lpstr>«Наведем порядок!» </vt:lpstr>
      <vt:lpstr>«Мы работы не боимся!»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Тимуровская работа</dc:title>
  <dc:creator>учитель</dc:creator>
  <cp:lastModifiedBy>WORK</cp:lastModifiedBy>
  <cp:revision>17</cp:revision>
  <dcterms:created xsi:type="dcterms:W3CDTF">2015-05-12T02:59:39Z</dcterms:created>
  <dcterms:modified xsi:type="dcterms:W3CDTF">2015-10-13T15:16:24Z</dcterms:modified>
</cp:coreProperties>
</file>